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25/03/2024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25/03/2024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25/03/2024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08" y="1295310"/>
            <a:ext cx="2129032" cy="2722240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289008" y="1066800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27" name="Picture Placeholder 26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CE3A31E9-385D-67C5-722D-4DB3BC165B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r="-458"/>
          <a:stretch/>
        </p:blipFill>
        <p:spPr>
          <a:xfrm>
            <a:off x="4248362" y="609600"/>
            <a:ext cx="3678924" cy="3848854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26904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Utilizzati:</a:t>
            </a:r>
          </a:p>
          <a:p>
            <a:r>
              <a:rPr lang="it-IT" sz="2000" b="1" dirty="0"/>
              <a:t>MVC (Model-</a:t>
            </a:r>
            <a:r>
              <a:rPr lang="it-IT" sz="2000" b="1" dirty="0" err="1"/>
              <a:t>View</a:t>
            </a:r>
            <a:r>
              <a:rPr lang="it-IT" sz="2000" b="1" dirty="0"/>
              <a:t>-Controller):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separare</a:t>
            </a:r>
            <a:r>
              <a:rPr lang="it-IT" sz="2000" dirty="0"/>
              <a:t> la logica di business (Model), la presentazione (</a:t>
            </a:r>
            <a:r>
              <a:rPr lang="it-IT" sz="2000" dirty="0" err="1"/>
              <a:t>View</a:t>
            </a:r>
            <a:r>
              <a:rPr lang="it-IT" sz="2000" dirty="0"/>
              <a:t>) e il controllo (Controller).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Method: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Patterns: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  <p:pic>
        <p:nvPicPr>
          <p:cNvPr id="8" name="Content Placeholder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270CE59-2BB6-A98E-A3E7-5A56398A6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3" y="1900832"/>
            <a:ext cx="7857215" cy="4320480"/>
          </a:xfrm>
        </p:spPr>
      </p:pic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4997701" cy="47321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438399"/>
            <a:ext cx="4781678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156460"/>
            <a:ext cx="4283966" cy="45849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dell'applicazione, che fornisce un riepilogo dell'apporto calorico giornaliero e delle statistiche di attività.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Visualizzazione dei report</a:t>
            </a:r>
            <a:r>
              <a:rPr lang="it-IT" sz="1400" dirty="0"/>
              <a:t>: Mostrare come l'utente può accedere ai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dettagliati sull'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apporto calorico </a:t>
            </a:r>
            <a:r>
              <a:rPr lang="it-IT" sz="1400" dirty="0"/>
              <a:t>e sulla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composizione nutrizionale</a:t>
            </a:r>
            <a:r>
              <a:rPr lang="it-IT" sz="1400" dirty="0"/>
              <a:t> dei pasti registrati.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Esplorare le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personalizzazione</a:t>
            </a:r>
            <a:r>
              <a:rPr lang="it-IT" sz="1400" dirty="0"/>
              <a:t>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446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M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R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pic>
        <p:nvPicPr>
          <p:cNvPr id="8" name="Picture Placeholder 7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2CE7750C-32B3-1D91-D6E7-A5223F1B60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1161" r="1387" b="3512"/>
          <a:stretch/>
        </p:blipFill>
        <p:spPr>
          <a:xfrm>
            <a:off x="1141412" y="876462"/>
            <a:ext cx="5054410" cy="5105076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un'attenta progettazione e sviluppo per garantire la precisione e l'affidabilità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2928</Words>
  <Application>Microsoft Office PowerPoint</Application>
  <PresentationFormat>Custom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Alessia Aceti</cp:lastModifiedBy>
  <cp:revision>6</cp:revision>
  <dcterms:created xsi:type="dcterms:W3CDTF">2024-03-18T14:26:15Z</dcterms:created>
  <dcterms:modified xsi:type="dcterms:W3CDTF">2024-03-25T18:26:49Z</dcterms:modified>
</cp:coreProperties>
</file>